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4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24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7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4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3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8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0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5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6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9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4DE5-42FD-4BCD-A2CB-D847C6BA7DD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8C9A-3391-42D1-A985-1360DA79E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fpi.net/wp-content/uploads/2021/11/PFPI-EU-Land-Sink-Target-report-Nov-23-2021.pdf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pi.net/wp-content/uploads/2021/11/PFPI-EU-Land-Sink-Target-report-Nov-23-202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pi.net/wp-content/uploads/2021/11/PFPI-EU-Land-Sink-Target-report-Nov-23-202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pi.net/wp-content/uploads/2021/11/PFPI-EU-Land-Sink-Target-report-Nov-23-2021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fpi.net/wp-content/uploads/2021/11/PFPI-EU-Land-Sink-Target-report-Nov-23-2021.pdf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fpi.net/wp-content/uploads/2021/11/PFPI-EU-Land-Sink-Target-report-Nov-23-2021.pdf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6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0"/>
            <a:ext cx="32967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663" y="0"/>
            <a:ext cx="353110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69" y="0"/>
            <a:ext cx="347197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1761" y="6384174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smtClean="0">
                <a:hlinkClick r:id="rId5"/>
              </a:rPr>
              <a:t>PFPI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6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0"/>
            <a:ext cx="7867650" cy="680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1761" y="6384174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smtClean="0">
                <a:hlinkClick r:id="rId3"/>
              </a:rPr>
              <a:t>PFPI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7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7" y="0"/>
            <a:ext cx="11815763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4287"/>
            <a:ext cx="100774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1"/>
            <a:ext cx="12192000" cy="48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7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/>
          </a:bodyPr>
          <a:lstStyle/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84276"/>
            <a:ext cx="10515600" cy="2581275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LULUCF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x% of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GDP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LULUCF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x% of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1990</a:t>
            </a:r>
          </a:p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1990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3765551"/>
            <a:ext cx="10515600" cy="86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8200" y="4813301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km2 of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of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abovementioned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225 Mt. CO2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part,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2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37" y="0"/>
            <a:ext cx="9351963" cy="6876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1761" y="6384174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smtClean="0">
                <a:hlinkClick r:id="rId3"/>
              </a:rPr>
              <a:t>PFPI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3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10515600" cy="612775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Trends</a:t>
            </a:r>
            <a:r>
              <a:rPr lang="pl-PL" dirty="0" smtClean="0"/>
              <a:t> </a:t>
            </a:r>
            <a:r>
              <a:rPr lang="pl-PL" dirty="0" err="1" smtClean="0"/>
              <a:t>since</a:t>
            </a:r>
            <a:r>
              <a:rPr lang="pl-PL" dirty="0" smtClean="0"/>
              <a:t> 1990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important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99" y="1054100"/>
            <a:ext cx="10172701" cy="4760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51761" y="6384174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smtClean="0">
                <a:hlinkClick r:id="rId3"/>
              </a:rPr>
              <a:t>PFPI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83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14" y="0"/>
            <a:ext cx="360584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02" y="863600"/>
            <a:ext cx="3519012" cy="474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156" y="0"/>
            <a:ext cx="366220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1761" y="6384174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smtClean="0">
                <a:hlinkClick r:id="rId5"/>
              </a:rPr>
              <a:t>PFPI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3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" y="1"/>
            <a:ext cx="35014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20" y="1"/>
            <a:ext cx="34675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116" y="0"/>
            <a:ext cx="3579384" cy="6866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1761" y="6384174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smtClean="0">
                <a:hlinkClick r:id="rId5"/>
              </a:rPr>
              <a:t>PFPI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72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113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Other factors which may need to be included into formula:</vt:lpstr>
      <vt:lpstr>PowerPoint Presentation</vt:lpstr>
      <vt:lpstr>Trends since 1990 are important</vt:lpstr>
      <vt:lpstr>PowerPoint Presentation</vt:lpstr>
      <vt:lpstr>PowerPoint Presentation</vt:lpstr>
      <vt:lpstr>PowerPoint Presentation</vt:lpstr>
      <vt:lpstr>PowerPoint Presentation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WIELGOS Alexander Stefan</dc:creator>
  <cp:lastModifiedBy>WIELGOS Alexander Stefan</cp:lastModifiedBy>
  <cp:revision>10</cp:revision>
  <cp:lastPrinted>2022-02-28T09:30:46Z</cp:lastPrinted>
  <dcterms:created xsi:type="dcterms:W3CDTF">2022-02-28T08:03:45Z</dcterms:created>
  <dcterms:modified xsi:type="dcterms:W3CDTF">2022-03-15T14:25:50Z</dcterms:modified>
</cp:coreProperties>
</file>